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327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tif>
</file>

<file path=ppt/media/image3.tif>
</file>

<file path=ppt/media/image4.tif>
</file>

<file path=ppt/media/image5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4BA1D-D8F4-9F42-9F68-59279BDE3D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60FCD7-360C-E84D-BB3C-E515A0FD11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EDCED-481A-9248-8B3F-9BE4538BF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3C05-030A-FB40-BB98-4579009699B6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002B8-D659-554D-A532-9F449FD0C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AB9BC8-41D5-B64E-8CDB-E1AEF0F43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636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A35C3-A654-3244-83B8-41C19A3A5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67A43B-2138-DF46-9CB2-42850DDCD4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D3F7CB-DED1-FA49-A703-5482947C3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3C05-030A-FB40-BB98-4579009699B6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90DD9-C58A-6640-8EEC-EE210245D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DFE9AE-5B7C-AB40-9369-8E5A02B87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790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7A5C2C-D947-4244-A653-FD6519A0B3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12870-816C-CB4E-A954-A0412F657D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0B4091-D1DD-DE4F-BE72-B8B24F2E2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3C05-030A-FB40-BB98-4579009699B6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4BE73-5A2E-B249-86FD-0EC6B2CA7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1CE86-1053-E943-99C0-5BD54F6FA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663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B2849-E43C-2446-AD99-773A4D16B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9CB58-7656-4542-9A7B-D99BF8AE4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FE1B92-392B-7449-A196-4898337BE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3C05-030A-FB40-BB98-4579009699B6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50E8A-946C-4641-968F-2728AFDFD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9CD3BB-FBC8-B944-B0B3-737E7262B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512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CD9E6-BC84-2349-99BC-16BA9417A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AB364B-C63F-504F-9E9C-79ED04C98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AD27AC-2A9F-6E44-9196-2F5C11646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3C05-030A-FB40-BB98-4579009699B6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A65AF2-DBCE-9D4B-91CC-551B250E6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76367-0A85-1149-8A15-144E6E462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841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2E235-B543-154E-AA40-92BD46802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021C5-3E12-304E-BED5-BDBC0C024A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C20F94-7E27-5240-A289-D1EE01F5AD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37D079-C9DF-A14E-975F-C8C82586E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3C05-030A-FB40-BB98-4579009699B6}" type="datetimeFigureOut">
              <a:rPr lang="en-US" smtClean="0"/>
              <a:t>8/21/20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2DC741-FFDE-5C4F-AFB6-38F66BE73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248E8B-178D-024C-ABC4-C5DF93595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474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391AA-91B4-0D44-AD8B-82AA7B375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9CBC3F-9466-634B-9F1C-C3110939C0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423A09-C5AA-F54B-ADA3-7F63D3BA33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2A5836-1466-0748-9011-2103D5DF05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43BD32-79E5-FF4D-A4E7-069A6AEBD8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F2C4D6-DB68-D848-9697-7AA5DE5AE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3C05-030A-FB40-BB98-4579009699B6}" type="datetimeFigureOut">
              <a:rPr lang="en-US" smtClean="0"/>
              <a:t>8/21/20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7CCA18-F756-114B-A97D-3405958F7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B5DC5F-8943-FC40-9304-39DC5E011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985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908CC-9853-A740-8139-2E09041F8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1C488C-DDE3-2E40-9FCB-E2EE6C68D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3C05-030A-FB40-BB98-4579009699B6}" type="datetimeFigureOut">
              <a:rPr lang="en-US" smtClean="0"/>
              <a:t>8/21/20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D0F137-59BA-BB4A-9113-A5DC8FAF6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4615B7-5D79-9D4C-A380-CA34C4DD4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980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D10186-F275-CE45-9D1F-D120258CD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3C05-030A-FB40-BB98-4579009699B6}" type="datetimeFigureOut">
              <a:rPr lang="en-US" smtClean="0"/>
              <a:t>8/21/20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0DF6A3-271E-774D-8797-10F13E9CF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CFAEB0-ECE0-C24A-9097-63F758147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508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22EEF-2262-8E4A-B41D-3BBFB0A2B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4B502-69B4-3149-AC14-00709B817D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C78C2D-FAA8-CB44-A6B3-0EA70ACB56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47BE08-A288-4D4D-B3F7-B6EB84CC5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3C05-030A-FB40-BB98-4579009699B6}" type="datetimeFigureOut">
              <a:rPr lang="en-US" smtClean="0"/>
              <a:t>8/21/20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2D40CA-90B7-D34A-BBD7-DBE8E1CAB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F4899-723E-2F43-A185-21B3B0E22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99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0301F-D589-8941-A8B4-B2A48ECDB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11427D-6576-4A42-BA79-B6E13CEE2C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46D9BF-D8FE-EE40-ABA5-61B0EC508D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501B11-744D-2D43-8389-09BE2E66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3C05-030A-FB40-BB98-4579009699B6}" type="datetimeFigureOut">
              <a:rPr lang="en-US" smtClean="0"/>
              <a:t>8/21/20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FB692D-6FAD-D244-B9F4-FCC530DF8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17338F-58EA-EF4E-A8C4-989CFCCE2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343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38440D-CAF1-A44D-8BB1-9B1CF009F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2F203C-7E35-1740-B681-682B3F2C2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1EF0F-235C-9E48-85AD-48210C79B7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463C05-030A-FB40-BB98-4579009699B6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C8EF7-9CB0-4D41-A177-A9034048C5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6915F-C44B-6D4D-8F45-070660CF0C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E08893-1CE4-7C46-85EE-F1B35481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269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tif"/><Relationship Id="rId7" Type="http://schemas.openxmlformats.org/officeDocument/2006/relationships/image" Target="../media/image6.em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Relationship Id="rId9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BBB33A-80DB-254F-9679-58F77686EF5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75314" y="319619"/>
            <a:ext cx="2717331" cy="203799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5" name="Picture 4" descr="A picture containing photo, green, large, close&#10;&#10;Description automatically generated">
            <a:extLst>
              <a:ext uri="{FF2B5EF4-FFF2-40B4-BE49-F238E27FC236}">
                <a16:creationId xmlns:a16="http://schemas.microsoft.com/office/drawing/2014/main" id="{96E76AD6-2124-D848-B46A-9F693CE26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5292" y="4471481"/>
            <a:ext cx="2726456" cy="205075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7" name="Picture 6" descr="A picture containing large, photo, old, group&#10;&#10;Description automatically generated">
            <a:extLst>
              <a:ext uri="{FF2B5EF4-FFF2-40B4-BE49-F238E27FC236}">
                <a16:creationId xmlns:a16="http://schemas.microsoft.com/office/drawing/2014/main" id="{3B6056F0-B5B0-494C-BEFE-ACD21BDDE2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2772" y="316197"/>
            <a:ext cx="2726456" cy="204484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1D1F68-E50D-4A43-883C-43146DF0256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975313" y="2392265"/>
            <a:ext cx="2717334" cy="203800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1" name="Picture 10" descr="A picture containing sitting, close, purple, laying&#10;&#10;Description automatically generated">
            <a:extLst>
              <a:ext uri="{FF2B5EF4-FFF2-40B4-BE49-F238E27FC236}">
                <a16:creationId xmlns:a16="http://schemas.microsoft.com/office/drawing/2014/main" id="{5C500ADB-F716-E648-BD7E-51868BB9A8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30069" y="2392265"/>
            <a:ext cx="2729159" cy="203800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0BF6313-6738-4D41-BDFD-926D59318BB7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7663265" y="2447692"/>
            <a:ext cx="2448350" cy="214230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66AFA46-E0C2-4541-8D10-00B8D9ADDCEF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7663265" y="250432"/>
            <a:ext cx="2412122" cy="211060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B2B76FF-E230-9649-8A93-52ECFCB4B719}"/>
              </a:ext>
            </a:extLst>
          </p:cNvPr>
          <p:cNvSpPr txBox="1"/>
          <p:nvPr/>
        </p:nvSpPr>
        <p:spPr>
          <a:xfrm>
            <a:off x="1955302" y="6206466"/>
            <a:ext cx="588623" cy="334707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lang="en-US" sz="15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HFD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CB1DFA1-CAD7-D141-8C13-3248C3A30D7D}"/>
              </a:ext>
            </a:extLst>
          </p:cNvPr>
          <p:cNvSpPr txBox="1"/>
          <p:nvPr/>
        </p:nvSpPr>
        <p:spPr>
          <a:xfrm>
            <a:off x="1857197" y="23084"/>
            <a:ext cx="30168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>
                <a:cs typeface="Times New Roman" panose="02020603050405020304" pitchFamily="18" charset="0"/>
              </a:rPr>
              <a:t>A</a:t>
            </a:r>
            <a:endParaRPr lang="en-US" sz="1650" b="1" dirty="0"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BF5A48-9044-9C47-B52D-04CDDD251362}"/>
              </a:ext>
            </a:extLst>
          </p:cNvPr>
          <p:cNvSpPr txBox="1"/>
          <p:nvPr/>
        </p:nvSpPr>
        <p:spPr>
          <a:xfrm>
            <a:off x="7554764" y="165580"/>
            <a:ext cx="2920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>
                <a:cs typeface="Times New Roman" panose="02020603050405020304" pitchFamily="18" charset="0"/>
              </a:rPr>
              <a:t>B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4705DB-359C-C944-9B29-1B37E7B3774D}"/>
              </a:ext>
            </a:extLst>
          </p:cNvPr>
          <p:cNvSpPr txBox="1"/>
          <p:nvPr/>
        </p:nvSpPr>
        <p:spPr>
          <a:xfrm>
            <a:off x="7570907" y="2355992"/>
            <a:ext cx="28725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AD08A87-3F1B-6146-993F-94D8179C83FB}"/>
              </a:ext>
            </a:extLst>
          </p:cNvPr>
          <p:cNvSpPr txBox="1"/>
          <p:nvPr/>
        </p:nvSpPr>
        <p:spPr>
          <a:xfrm>
            <a:off x="4702499" y="2050616"/>
            <a:ext cx="599844" cy="334707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>
            <a:defPPr>
              <a:defRPr lang="en-US"/>
            </a:defPPr>
            <a:lvl1pPr algn="ctr">
              <a:defRPr sz="105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sz="1575" dirty="0"/>
              <a:t>LXN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1ECDE25-8BFE-1044-BDF5-EE36B5B1D1C4}"/>
              </a:ext>
            </a:extLst>
          </p:cNvPr>
          <p:cNvSpPr txBox="1"/>
          <p:nvPr/>
        </p:nvSpPr>
        <p:spPr>
          <a:xfrm>
            <a:off x="1938469" y="4120935"/>
            <a:ext cx="622285" cy="334707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>
            <a:defPPr>
              <a:defRPr lang="en-US"/>
            </a:defPPr>
            <a:lvl1pPr algn="ctr">
              <a:defRPr sz="105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sz="1575" dirty="0"/>
              <a:t>HXN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3C8BAC0-2197-4646-9D59-D1C3D83597EE}"/>
              </a:ext>
            </a:extLst>
          </p:cNvPr>
          <p:cNvSpPr txBox="1"/>
          <p:nvPr/>
        </p:nvSpPr>
        <p:spPr>
          <a:xfrm>
            <a:off x="4711133" y="4119104"/>
            <a:ext cx="599844" cy="334707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>
            <a:defPPr>
              <a:defRPr lang="en-US"/>
            </a:defPPr>
            <a:lvl1pPr algn="ctr">
              <a:defRPr sz="105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sz="1575" dirty="0"/>
              <a:t>TXN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F0AC0C-D661-DA47-B8D1-BD39B22ABC72}"/>
              </a:ext>
            </a:extLst>
          </p:cNvPr>
          <p:cNvSpPr txBox="1"/>
          <p:nvPr/>
        </p:nvSpPr>
        <p:spPr>
          <a:xfrm>
            <a:off x="1970469" y="2039763"/>
            <a:ext cx="566181" cy="334707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lang="en-US" sz="15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LFD</a:t>
            </a:r>
          </a:p>
        </p:txBody>
      </p:sp>
      <p:pic>
        <p:nvPicPr>
          <p:cNvPr id="29" name="Picture 28" descr="A picture containing photo, green, large, close&#10;&#10;Description automatically generated">
            <a:extLst>
              <a:ext uri="{FF2B5EF4-FFF2-40B4-BE49-F238E27FC236}">
                <a16:creationId xmlns:a16="http://schemas.microsoft.com/office/drawing/2014/main" id="{012B78FE-6F85-984F-8CC0-50E1EA278A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94" t="38723" r="64695" b="33170"/>
          <a:stretch/>
        </p:blipFill>
        <p:spPr>
          <a:xfrm>
            <a:off x="5463822" y="4549532"/>
            <a:ext cx="1035966" cy="1013489"/>
          </a:xfrm>
          <a:prstGeom prst="ellipse">
            <a:avLst/>
          </a:prstGeom>
          <a:ln w="12700">
            <a:solidFill>
              <a:schemeClr val="tx1"/>
            </a:solidFill>
          </a:ln>
        </p:spPr>
      </p:pic>
      <p:sp>
        <p:nvSpPr>
          <p:cNvPr id="30" name="Oval 29">
            <a:extLst>
              <a:ext uri="{FF2B5EF4-FFF2-40B4-BE49-F238E27FC236}">
                <a16:creationId xmlns:a16="http://schemas.microsoft.com/office/drawing/2014/main" id="{9273C107-5EFF-F34E-92DC-DB63165AEA87}"/>
              </a:ext>
            </a:extLst>
          </p:cNvPr>
          <p:cNvSpPr/>
          <p:nvPr/>
        </p:nvSpPr>
        <p:spPr>
          <a:xfrm>
            <a:off x="6052267" y="1097120"/>
            <a:ext cx="697625" cy="650622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1AE54BD7-B3AB-094E-80D2-6FABA95385FB}"/>
              </a:ext>
            </a:extLst>
          </p:cNvPr>
          <p:cNvSpPr/>
          <p:nvPr/>
        </p:nvSpPr>
        <p:spPr>
          <a:xfrm>
            <a:off x="3428470" y="2428583"/>
            <a:ext cx="697625" cy="650622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4C8E08A-0015-514E-ADDC-F54E5A4127BA}"/>
              </a:ext>
            </a:extLst>
          </p:cNvPr>
          <p:cNvSpPr/>
          <p:nvPr/>
        </p:nvSpPr>
        <p:spPr>
          <a:xfrm>
            <a:off x="2294443" y="5237709"/>
            <a:ext cx="697625" cy="650622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A0C2FB4-8A1B-6047-9D48-838AE8FF5006}"/>
              </a:ext>
            </a:extLst>
          </p:cNvPr>
          <p:cNvCxnSpPr>
            <a:stCxn id="37" idx="0"/>
            <a:endCxn id="29" idx="0"/>
          </p:cNvCxnSpPr>
          <p:nvPr/>
        </p:nvCxnSpPr>
        <p:spPr>
          <a:xfrm flipV="1">
            <a:off x="2643255" y="4549532"/>
            <a:ext cx="3338550" cy="6881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0F9A003-8F96-7247-9927-B828A1178641}"/>
              </a:ext>
            </a:extLst>
          </p:cNvPr>
          <p:cNvCxnSpPr>
            <a:stCxn id="37" idx="4"/>
            <a:endCxn id="29" idx="4"/>
          </p:cNvCxnSpPr>
          <p:nvPr/>
        </p:nvCxnSpPr>
        <p:spPr>
          <a:xfrm flipV="1">
            <a:off x="2643255" y="5563020"/>
            <a:ext cx="3338550" cy="3253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AB4FF2C2-AC47-D24B-8C06-09CA2DDA3492}"/>
              </a:ext>
            </a:extLst>
          </p:cNvPr>
          <p:cNvSpPr txBox="1"/>
          <p:nvPr/>
        </p:nvSpPr>
        <p:spPr>
          <a:xfrm>
            <a:off x="5400245" y="5731933"/>
            <a:ext cx="16199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Macrovesicular/microvesicular steatosis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5F741A5-3540-4742-A483-0685E14609A2}"/>
              </a:ext>
            </a:extLst>
          </p:cNvPr>
          <p:cNvCxnSpPr>
            <a:cxnSpLocks/>
          </p:cNvCxnSpPr>
          <p:nvPr/>
        </p:nvCxnSpPr>
        <p:spPr>
          <a:xfrm flipH="1" flipV="1">
            <a:off x="6014553" y="4831970"/>
            <a:ext cx="203358" cy="18744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954FB7D-F77F-5A41-9C41-96CE17166B18}"/>
              </a:ext>
            </a:extLst>
          </p:cNvPr>
          <p:cNvCxnSpPr>
            <a:cxnSpLocks/>
          </p:cNvCxnSpPr>
          <p:nvPr/>
        </p:nvCxnSpPr>
        <p:spPr>
          <a:xfrm flipH="1" flipV="1">
            <a:off x="5595686" y="5134718"/>
            <a:ext cx="203358" cy="187448"/>
          </a:xfrm>
          <a:prstGeom prst="straightConnector1">
            <a:avLst/>
          </a:prstGeom>
          <a:ln>
            <a:solidFill>
              <a:srgbClr val="FF0000"/>
            </a:solidFill>
            <a:prstDash val="dash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9806C833-755F-364F-9676-A7547676BAEC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7691486" y="4624493"/>
            <a:ext cx="2448348" cy="2142305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0E028F92-AEED-E348-B98D-CEDDF40FBAED}"/>
              </a:ext>
            </a:extLst>
          </p:cNvPr>
          <p:cNvSpPr txBox="1"/>
          <p:nvPr/>
        </p:nvSpPr>
        <p:spPr>
          <a:xfrm>
            <a:off x="7554764" y="4538822"/>
            <a:ext cx="30649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>
                <a:cs typeface="Times New Roman" panose="02020603050405020304" pitchFamily="18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1534866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</Words>
  <Application>Microsoft Macintosh PowerPoint</Application>
  <PresentationFormat>Widescreen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Zhang, Yang</dc:creator>
  <cp:lastModifiedBy>Zhang, Yang</cp:lastModifiedBy>
  <cp:revision>1</cp:revision>
  <dcterms:created xsi:type="dcterms:W3CDTF">2020-08-22T05:16:12Z</dcterms:created>
  <dcterms:modified xsi:type="dcterms:W3CDTF">2020-08-22T05:16:40Z</dcterms:modified>
</cp:coreProperties>
</file>

<file path=docProps/thumbnail.jpeg>
</file>